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diagrams/colors2.xml" ContentType="application/vnd.openxmlformats-officedocument.drawingml.diagramColors+xml"/>
  <Default Extension="jpeg" ContentType="image/jpeg"/>
  <Default Extension="xml" ContentType="application/xml"/>
  <Override PartName="/ppt/diagrams/data2.xml" ContentType="application/vnd.openxmlformats-officedocument.drawingml.diagramData+xml"/>
  <Override PartName="/ppt/tableStyles.xml" ContentType="application/vnd.openxmlformats-officedocument.presentationml.tableStyles+xml"/>
  <Override PartName="/ppt/diagrams/drawing2.xml" ContentType="application/vnd.ms-office.drawingml.diagramDrawing+xml"/>
  <Override PartName="/ppt/slideLayouts/slideLayout8.xml" ContentType="application/vnd.openxmlformats-officedocument.presentationml.slideLayout+xml"/>
  <Override PartName="/ppt/diagrams/layout2.xml" ContentType="application/vnd.openxmlformats-officedocument.drawingml.diagram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image" Target="../media/image6.jpeg"/><Relationship Id="rId2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image" Target="../media/image6.jpeg"/><Relationship Id="rId2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B280B-2E1B-D346-85C6-E09B6442C1F2}" type="doc">
      <dgm:prSet loTypeId="urn:microsoft.com/office/officeart/2005/8/layout/hList7" loCatId="list" qsTypeId="urn:microsoft.com/office/officeart/2005/8/quickstyle/simple4" qsCatId="simple" csTypeId="urn:microsoft.com/office/officeart/2005/8/colors/accent1_2" csCatId="accent1" phldr="1"/>
      <dgm:spPr/>
    </dgm:pt>
    <dgm:pt modelId="{B7F83D60-42A8-504E-8358-420BA50EDE3C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Impetigo</a:t>
          </a:r>
          <a:endParaRPr lang="en-US" dirty="0"/>
        </a:p>
      </dgm:t>
    </dgm:pt>
    <dgm:pt modelId="{C77B77F5-54B3-F74D-B55E-D7EDFD639A68}" type="parTrans" cxnId="{DB947D0D-335A-4D45-8542-6243ED067639}">
      <dgm:prSet/>
      <dgm:spPr/>
      <dgm:t>
        <a:bodyPr/>
        <a:lstStyle/>
        <a:p>
          <a:endParaRPr lang="en-US"/>
        </a:p>
      </dgm:t>
    </dgm:pt>
    <dgm:pt modelId="{2533C676-F280-AF4E-AABC-64BADC1306D1}" type="sibTrans" cxnId="{DB947D0D-335A-4D45-8542-6243ED067639}">
      <dgm:prSet/>
      <dgm:spPr/>
      <dgm:t>
        <a:bodyPr/>
        <a:lstStyle/>
        <a:p>
          <a:endParaRPr lang="en-US"/>
        </a:p>
      </dgm:t>
    </dgm:pt>
    <dgm:pt modelId="{3204E492-87D8-A14A-AA32-B3EB446D671B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err="1" smtClean="0"/>
            <a:t>Syphillis</a:t>
          </a:r>
          <a:endParaRPr lang="en-US" dirty="0"/>
        </a:p>
      </dgm:t>
    </dgm:pt>
    <dgm:pt modelId="{1C85A4D5-B741-294C-BBE9-0361F081A309}" type="parTrans" cxnId="{DCD63051-397C-494F-AC06-07A0625BB83E}">
      <dgm:prSet/>
      <dgm:spPr/>
      <dgm:t>
        <a:bodyPr/>
        <a:lstStyle/>
        <a:p>
          <a:endParaRPr lang="en-US"/>
        </a:p>
      </dgm:t>
    </dgm:pt>
    <dgm:pt modelId="{A07D6F3C-5AE4-8E44-BE94-98B03D5E2B46}" type="sibTrans" cxnId="{DCD63051-397C-494F-AC06-07A0625BB83E}">
      <dgm:prSet/>
      <dgm:spPr/>
      <dgm:t>
        <a:bodyPr/>
        <a:lstStyle/>
        <a:p>
          <a:endParaRPr lang="en-US"/>
        </a:p>
      </dgm:t>
    </dgm:pt>
    <dgm:pt modelId="{D093A1F2-547C-B74C-A4D1-1745730FA706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Yeast Infection</a:t>
          </a:r>
        </a:p>
      </dgm:t>
    </dgm:pt>
    <dgm:pt modelId="{F49B6A48-2E0A-1C42-806F-E709C26EAF50}" type="parTrans" cxnId="{AD973D72-E6A1-F04E-A78C-9009E2777D73}">
      <dgm:prSet/>
      <dgm:spPr/>
      <dgm:t>
        <a:bodyPr/>
        <a:lstStyle/>
        <a:p>
          <a:endParaRPr lang="en-US"/>
        </a:p>
      </dgm:t>
    </dgm:pt>
    <dgm:pt modelId="{A8966E3C-08AD-E149-897F-AD1BCB58146D}" type="sibTrans" cxnId="{AD973D72-E6A1-F04E-A78C-9009E2777D73}">
      <dgm:prSet/>
      <dgm:spPr/>
      <dgm:t>
        <a:bodyPr/>
        <a:lstStyle/>
        <a:p>
          <a:endParaRPr lang="en-US"/>
        </a:p>
      </dgm:t>
    </dgm:pt>
    <dgm:pt modelId="{49144A33-EDC6-5745-BE86-6F8C1B6AD120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Molluscum </a:t>
          </a:r>
          <a:r>
            <a:rPr lang="en-US" dirty="0" err="1" smtClean="0"/>
            <a:t>Contagiosum</a:t>
          </a:r>
          <a:endParaRPr lang="en-US" dirty="0" smtClean="0"/>
        </a:p>
      </dgm:t>
    </dgm:pt>
    <dgm:pt modelId="{73AB5583-E82A-0545-9C4E-5322093D7DDE}" type="parTrans" cxnId="{5881DD89-4E7C-8846-BFF2-07B2E8C2C298}">
      <dgm:prSet/>
      <dgm:spPr/>
      <dgm:t>
        <a:bodyPr/>
        <a:lstStyle/>
        <a:p>
          <a:endParaRPr lang="en-US"/>
        </a:p>
      </dgm:t>
    </dgm:pt>
    <dgm:pt modelId="{A36A39FE-22E8-8845-8D49-9847CEA31BE3}" type="sibTrans" cxnId="{5881DD89-4E7C-8846-BFF2-07B2E8C2C298}">
      <dgm:prSet/>
      <dgm:spPr/>
      <dgm:t>
        <a:bodyPr/>
        <a:lstStyle/>
        <a:p>
          <a:endParaRPr lang="en-US"/>
        </a:p>
      </dgm:t>
    </dgm:pt>
    <dgm:pt modelId="{661EC071-CF25-0943-9D50-B07E82A0E856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Canker Sores (</a:t>
          </a:r>
          <a:r>
            <a:rPr lang="en-US" u="sng" dirty="0" err="1" smtClean="0"/>
            <a:t>aphthous</a:t>
          </a:r>
          <a:r>
            <a:rPr lang="en-US" dirty="0" smtClean="0"/>
            <a:t> ulcers)</a:t>
          </a:r>
        </a:p>
      </dgm:t>
    </dgm:pt>
    <dgm:pt modelId="{D7E32AEF-5FC2-0242-A088-931F3B72EF94}" type="parTrans" cxnId="{4B69D27B-76AE-8948-9BC4-BCB35FC7C056}">
      <dgm:prSet/>
      <dgm:spPr/>
      <dgm:t>
        <a:bodyPr/>
        <a:lstStyle/>
        <a:p>
          <a:endParaRPr lang="en-US"/>
        </a:p>
      </dgm:t>
    </dgm:pt>
    <dgm:pt modelId="{6333D90B-7553-6E45-BD8D-74511A5E4BA7}" type="sibTrans" cxnId="{4B69D27B-76AE-8948-9BC4-BCB35FC7C056}">
      <dgm:prSet/>
      <dgm:spPr/>
      <dgm:t>
        <a:bodyPr/>
        <a:lstStyle/>
        <a:p>
          <a:endParaRPr lang="en-US"/>
        </a:p>
      </dgm:t>
    </dgm:pt>
    <dgm:pt modelId="{267AB257-ABF6-8B40-9E17-21D9E851D38E}" type="pres">
      <dgm:prSet presAssocID="{617B280B-2E1B-D346-85C6-E09B6442C1F2}" presName="Name0" presStyleCnt="0">
        <dgm:presLayoutVars>
          <dgm:dir/>
          <dgm:resizeHandles val="exact"/>
        </dgm:presLayoutVars>
      </dgm:prSet>
      <dgm:spPr/>
    </dgm:pt>
    <dgm:pt modelId="{DD3407E3-BEFB-654B-9432-E0EEA5C7BD4A}" type="pres">
      <dgm:prSet presAssocID="{617B280B-2E1B-D346-85C6-E09B6442C1F2}" presName="fgShape" presStyleLbl="fgShp" presStyleIdx="0" presStyleCnt="1"/>
      <dgm:spPr/>
    </dgm:pt>
    <dgm:pt modelId="{A8A8DC01-CBC7-D047-9CE2-74B45ACC0994}" type="pres">
      <dgm:prSet presAssocID="{617B280B-2E1B-D346-85C6-E09B6442C1F2}" presName="linComp" presStyleCnt="0"/>
      <dgm:spPr/>
    </dgm:pt>
    <dgm:pt modelId="{555BF55B-1462-E841-BBEE-E6FA3A3251EF}" type="pres">
      <dgm:prSet presAssocID="{B7F83D60-42A8-504E-8358-420BA50EDE3C}" presName="compNode" presStyleCnt="0"/>
      <dgm:spPr/>
    </dgm:pt>
    <dgm:pt modelId="{EED29141-FD52-0A4F-9531-1376D052991A}" type="pres">
      <dgm:prSet presAssocID="{B7F83D60-42A8-504E-8358-420BA50EDE3C}" presName="bkgdShape" presStyleLbl="node1" presStyleIdx="0" presStyleCnt="5" custLinFactNeighborX="694" custLinFactNeighborY="-1746"/>
      <dgm:spPr/>
    </dgm:pt>
    <dgm:pt modelId="{0722C364-2082-7941-B8BA-A13F63FEF1E5}" type="pres">
      <dgm:prSet presAssocID="{B7F83D60-42A8-504E-8358-420BA50EDE3C}" presName="nodeTx" presStyleLbl="node1" presStyleIdx="0" presStyleCnt="5">
        <dgm:presLayoutVars>
          <dgm:bulletEnabled val="1"/>
        </dgm:presLayoutVars>
      </dgm:prSet>
      <dgm:spPr/>
    </dgm:pt>
    <dgm:pt modelId="{C518FD33-830A-6A46-9B0C-DAB3499E4034}" type="pres">
      <dgm:prSet presAssocID="{B7F83D60-42A8-504E-8358-420BA50EDE3C}" presName="invisiNode" presStyleLbl="node1" presStyleIdx="0" presStyleCnt="5"/>
      <dgm:spPr/>
    </dgm:pt>
    <dgm:pt modelId="{DAE9F7E0-9013-1647-A498-04EF4E1C22D1}" type="pres">
      <dgm:prSet presAssocID="{B7F83D60-42A8-504E-8358-420BA50EDE3C}" presName="imagNode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0881648-B0D6-D64A-B4C7-80F2F435628E}" type="pres">
      <dgm:prSet presAssocID="{2533C676-F280-AF4E-AABC-64BADC1306D1}" presName="sibTrans" presStyleLbl="sibTrans2D1" presStyleIdx="0" presStyleCnt="0"/>
      <dgm:spPr/>
    </dgm:pt>
    <dgm:pt modelId="{F888E346-3BC8-5B47-AE88-8A7524AD6E88}" type="pres">
      <dgm:prSet presAssocID="{3204E492-87D8-A14A-AA32-B3EB446D671B}" presName="compNode" presStyleCnt="0"/>
      <dgm:spPr/>
    </dgm:pt>
    <dgm:pt modelId="{7ACD2FF6-7FA7-554F-8EF4-036A2A0D558B}" type="pres">
      <dgm:prSet presAssocID="{3204E492-87D8-A14A-AA32-B3EB446D671B}" presName="bkgdShape" presStyleLbl="node1" presStyleIdx="1" presStyleCnt="5"/>
      <dgm:spPr/>
    </dgm:pt>
    <dgm:pt modelId="{A0586BA2-EDB2-F141-ABFD-F3A195BD9843}" type="pres">
      <dgm:prSet presAssocID="{3204E492-87D8-A14A-AA32-B3EB446D671B}" presName="nodeTx" presStyleLbl="node1" presStyleIdx="1" presStyleCnt="5">
        <dgm:presLayoutVars>
          <dgm:bulletEnabled val="1"/>
        </dgm:presLayoutVars>
      </dgm:prSet>
      <dgm:spPr/>
    </dgm:pt>
    <dgm:pt modelId="{618653E8-DE7F-EB4F-AE25-DE3F67ABCEF3}" type="pres">
      <dgm:prSet presAssocID="{3204E492-87D8-A14A-AA32-B3EB446D671B}" presName="invisiNode" presStyleLbl="node1" presStyleIdx="1" presStyleCnt="5"/>
      <dgm:spPr/>
    </dgm:pt>
    <dgm:pt modelId="{CD35865C-6B47-284E-AE50-EC53A43B4E6E}" type="pres">
      <dgm:prSet presAssocID="{3204E492-87D8-A14A-AA32-B3EB446D671B}" presName="imagNode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C7DFB0E-F76F-EE43-B320-37FFA47CDB51}" type="pres">
      <dgm:prSet presAssocID="{A07D6F3C-5AE4-8E44-BE94-98B03D5E2B46}" presName="sibTrans" presStyleLbl="sibTrans2D1" presStyleIdx="0" presStyleCnt="0"/>
      <dgm:spPr/>
    </dgm:pt>
    <dgm:pt modelId="{B872ECCB-3259-DA4E-AC86-52405CA169D2}" type="pres">
      <dgm:prSet presAssocID="{D093A1F2-547C-B74C-A4D1-1745730FA706}" presName="compNode" presStyleCnt="0"/>
      <dgm:spPr/>
    </dgm:pt>
    <dgm:pt modelId="{E795C282-C3E2-C445-A4E1-A031D53D3F5F}" type="pres">
      <dgm:prSet presAssocID="{D093A1F2-547C-B74C-A4D1-1745730FA706}" presName="bkgdShape" presStyleLbl="node1" presStyleIdx="2" presStyleCnt="5"/>
      <dgm:spPr/>
      <dgm:t>
        <a:bodyPr/>
        <a:lstStyle/>
        <a:p>
          <a:endParaRPr lang="en-US"/>
        </a:p>
      </dgm:t>
    </dgm:pt>
    <dgm:pt modelId="{1A15A6A9-EE1E-E24F-9C69-4AFC097B7FA9}" type="pres">
      <dgm:prSet presAssocID="{D093A1F2-547C-B74C-A4D1-1745730FA706}" presName="node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1E77E7-3A6B-E347-BEC6-33F20E6B6C3F}" type="pres">
      <dgm:prSet presAssocID="{D093A1F2-547C-B74C-A4D1-1745730FA706}" presName="invisiNode" presStyleLbl="node1" presStyleIdx="2" presStyleCnt="5"/>
      <dgm:spPr/>
    </dgm:pt>
    <dgm:pt modelId="{2EA3F49D-747E-A94C-BBFF-1915118E29B0}" type="pres">
      <dgm:prSet presAssocID="{D093A1F2-547C-B74C-A4D1-1745730FA706}" presName="imagNode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197BCFE-FBFB-F54A-A5DE-B46A4A8CCA65}" type="pres">
      <dgm:prSet presAssocID="{A8966E3C-08AD-E149-897F-AD1BCB58146D}" presName="sibTrans" presStyleLbl="sibTrans2D1" presStyleIdx="0" presStyleCnt="0"/>
      <dgm:spPr/>
    </dgm:pt>
    <dgm:pt modelId="{1F9E189B-05A3-074F-AC2A-0C49CF63557A}" type="pres">
      <dgm:prSet presAssocID="{49144A33-EDC6-5745-BE86-6F8C1B6AD120}" presName="compNode" presStyleCnt="0"/>
      <dgm:spPr/>
    </dgm:pt>
    <dgm:pt modelId="{FAA506D3-DDCB-6149-8F01-E803B99EB3D5}" type="pres">
      <dgm:prSet presAssocID="{49144A33-EDC6-5745-BE86-6F8C1B6AD120}" presName="bkgdShape" presStyleLbl="node1" presStyleIdx="3" presStyleCnt="5" custLinFactNeighborX="752" custLinFactNeighborY="1091"/>
      <dgm:spPr/>
      <dgm:t>
        <a:bodyPr/>
        <a:lstStyle/>
        <a:p>
          <a:endParaRPr lang="en-US"/>
        </a:p>
      </dgm:t>
    </dgm:pt>
    <dgm:pt modelId="{6360B64E-0F64-7141-9AA6-8FA0650F9B7E}" type="pres">
      <dgm:prSet presAssocID="{49144A33-EDC6-5745-BE86-6F8C1B6AD120}" presName="node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BFC626-9642-674B-B220-03BAE4919276}" type="pres">
      <dgm:prSet presAssocID="{49144A33-EDC6-5745-BE86-6F8C1B6AD120}" presName="invisiNode" presStyleLbl="node1" presStyleIdx="3" presStyleCnt="5"/>
      <dgm:spPr/>
    </dgm:pt>
    <dgm:pt modelId="{0191CFE7-CB39-FD4D-AF89-320BF018E6A4}" type="pres">
      <dgm:prSet presAssocID="{49144A33-EDC6-5745-BE86-6F8C1B6AD120}" presName="imagNode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DB71473-18FD-0A45-8480-7BA70DEBF131}" type="pres">
      <dgm:prSet presAssocID="{A36A39FE-22E8-8845-8D49-9847CEA31BE3}" presName="sibTrans" presStyleLbl="sibTrans2D1" presStyleIdx="0" presStyleCnt="0"/>
      <dgm:spPr/>
    </dgm:pt>
    <dgm:pt modelId="{C1DDA94C-06EE-5C49-A6FA-95D4B15DFAA6}" type="pres">
      <dgm:prSet presAssocID="{661EC071-CF25-0943-9D50-B07E82A0E856}" presName="compNode" presStyleCnt="0"/>
      <dgm:spPr/>
    </dgm:pt>
    <dgm:pt modelId="{405F5AEC-D81F-5F46-8BFF-35B42524D273}" type="pres">
      <dgm:prSet presAssocID="{661EC071-CF25-0943-9D50-B07E82A0E856}" presName="bkgdShape" presStyleLbl="node1" presStyleIdx="4" presStyleCnt="5"/>
      <dgm:spPr/>
      <dgm:t>
        <a:bodyPr/>
        <a:lstStyle/>
        <a:p>
          <a:endParaRPr lang="en-US"/>
        </a:p>
      </dgm:t>
    </dgm:pt>
    <dgm:pt modelId="{336611A1-3C95-B844-A8BA-5A18A4BE6B2D}" type="pres">
      <dgm:prSet presAssocID="{661EC071-CF25-0943-9D50-B07E82A0E856}" presName="node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05EDF-3472-4C4C-B825-A1583194DE90}" type="pres">
      <dgm:prSet presAssocID="{661EC071-CF25-0943-9D50-B07E82A0E856}" presName="invisiNode" presStyleLbl="node1" presStyleIdx="4" presStyleCnt="5"/>
      <dgm:spPr/>
    </dgm:pt>
    <dgm:pt modelId="{E05586DF-8AFA-FB4F-ACE9-FE69EE37BE20}" type="pres">
      <dgm:prSet presAssocID="{661EC071-CF25-0943-9D50-B07E82A0E856}" presName="imagNode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D4A825DA-4518-4448-85CA-457504EB4369}" type="presOf" srcId="{A07D6F3C-5AE4-8E44-BE94-98B03D5E2B46}" destId="{5C7DFB0E-F76F-EE43-B320-37FFA47CDB51}" srcOrd="0" destOrd="0" presId="urn:microsoft.com/office/officeart/2005/8/layout/hList7"/>
    <dgm:cxn modelId="{D6DF3135-5D0C-4840-BB33-772A2EF704DA}" type="presOf" srcId="{661EC071-CF25-0943-9D50-B07E82A0E856}" destId="{336611A1-3C95-B844-A8BA-5A18A4BE6B2D}" srcOrd="1" destOrd="0" presId="urn:microsoft.com/office/officeart/2005/8/layout/hList7"/>
    <dgm:cxn modelId="{61D61FA0-36D1-214C-9D4E-BB25EEA38294}" type="presOf" srcId="{3204E492-87D8-A14A-AA32-B3EB446D671B}" destId="{A0586BA2-EDB2-F141-ABFD-F3A195BD9843}" srcOrd="1" destOrd="0" presId="urn:microsoft.com/office/officeart/2005/8/layout/hList7"/>
    <dgm:cxn modelId="{C89264E6-C8F9-EE47-915E-F03E7433DAF7}" type="presOf" srcId="{B7F83D60-42A8-504E-8358-420BA50EDE3C}" destId="{EED29141-FD52-0A4F-9531-1376D052991A}" srcOrd="0" destOrd="0" presId="urn:microsoft.com/office/officeart/2005/8/layout/hList7"/>
    <dgm:cxn modelId="{5881DD89-4E7C-8846-BFF2-07B2E8C2C298}" srcId="{617B280B-2E1B-D346-85C6-E09B6442C1F2}" destId="{49144A33-EDC6-5745-BE86-6F8C1B6AD120}" srcOrd="3" destOrd="0" parTransId="{73AB5583-E82A-0545-9C4E-5322093D7DDE}" sibTransId="{A36A39FE-22E8-8845-8D49-9847CEA31BE3}"/>
    <dgm:cxn modelId="{E4E76BA1-57E1-5A40-9955-9288E1D70E75}" type="presOf" srcId="{A8966E3C-08AD-E149-897F-AD1BCB58146D}" destId="{E197BCFE-FBFB-F54A-A5DE-B46A4A8CCA65}" srcOrd="0" destOrd="0" presId="urn:microsoft.com/office/officeart/2005/8/layout/hList7"/>
    <dgm:cxn modelId="{AD973D72-E6A1-F04E-A78C-9009E2777D73}" srcId="{617B280B-2E1B-D346-85C6-E09B6442C1F2}" destId="{D093A1F2-547C-B74C-A4D1-1745730FA706}" srcOrd="2" destOrd="0" parTransId="{F49B6A48-2E0A-1C42-806F-E709C26EAF50}" sibTransId="{A8966E3C-08AD-E149-897F-AD1BCB58146D}"/>
    <dgm:cxn modelId="{DCD63051-397C-494F-AC06-07A0625BB83E}" srcId="{617B280B-2E1B-D346-85C6-E09B6442C1F2}" destId="{3204E492-87D8-A14A-AA32-B3EB446D671B}" srcOrd="1" destOrd="0" parTransId="{1C85A4D5-B741-294C-BBE9-0361F081A309}" sibTransId="{A07D6F3C-5AE4-8E44-BE94-98B03D5E2B46}"/>
    <dgm:cxn modelId="{4B69D27B-76AE-8948-9BC4-BCB35FC7C056}" srcId="{617B280B-2E1B-D346-85C6-E09B6442C1F2}" destId="{661EC071-CF25-0943-9D50-B07E82A0E856}" srcOrd="4" destOrd="0" parTransId="{D7E32AEF-5FC2-0242-A088-931F3B72EF94}" sibTransId="{6333D90B-7553-6E45-BD8D-74511A5E4BA7}"/>
    <dgm:cxn modelId="{A742B2B5-B92E-D34E-9AD1-D36C93CA83E2}" type="presOf" srcId="{49144A33-EDC6-5745-BE86-6F8C1B6AD120}" destId="{FAA506D3-DDCB-6149-8F01-E803B99EB3D5}" srcOrd="0" destOrd="0" presId="urn:microsoft.com/office/officeart/2005/8/layout/hList7"/>
    <dgm:cxn modelId="{DB947D0D-335A-4D45-8542-6243ED067639}" srcId="{617B280B-2E1B-D346-85C6-E09B6442C1F2}" destId="{B7F83D60-42A8-504E-8358-420BA50EDE3C}" srcOrd="0" destOrd="0" parTransId="{C77B77F5-54B3-F74D-B55E-D7EDFD639A68}" sibTransId="{2533C676-F280-AF4E-AABC-64BADC1306D1}"/>
    <dgm:cxn modelId="{40DA3728-A14B-F44F-BD35-9C21787D0B77}" type="presOf" srcId="{A36A39FE-22E8-8845-8D49-9847CEA31BE3}" destId="{5DB71473-18FD-0A45-8480-7BA70DEBF131}" srcOrd="0" destOrd="0" presId="urn:microsoft.com/office/officeart/2005/8/layout/hList7"/>
    <dgm:cxn modelId="{477DB291-6387-2748-BA5F-61BB54F78505}" type="presOf" srcId="{D093A1F2-547C-B74C-A4D1-1745730FA706}" destId="{E795C282-C3E2-C445-A4E1-A031D53D3F5F}" srcOrd="0" destOrd="0" presId="urn:microsoft.com/office/officeart/2005/8/layout/hList7"/>
    <dgm:cxn modelId="{78EA411F-3FFC-A941-9D5E-7B31AFE49989}" type="presOf" srcId="{49144A33-EDC6-5745-BE86-6F8C1B6AD120}" destId="{6360B64E-0F64-7141-9AA6-8FA0650F9B7E}" srcOrd="1" destOrd="0" presId="urn:microsoft.com/office/officeart/2005/8/layout/hList7"/>
    <dgm:cxn modelId="{43E43E80-5F79-6741-9A28-F9E21FF50D36}" type="presOf" srcId="{661EC071-CF25-0943-9D50-B07E82A0E856}" destId="{405F5AEC-D81F-5F46-8BFF-35B42524D273}" srcOrd="0" destOrd="0" presId="urn:microsoft.com/office/officeart/2005/8/layout/hList7"/>
    <dgm:cxn modelId="{A3419297-05C7-414D-9DB7-9FCCD5C524B7}" type="presOf" srcId="{617B280B-2E1B-D346-85C6-E09B6442C1F2}" destId="{267AB257-ABF6-8B40-9E17-21D9E851D38E}" srcOrd="0" destOrd="0" presId="urn:microsoft.com/office/officeart/2005/8/layout/hList7"/>
    <dgm:cxn modelId="{C8A2A779-BD80-F841-BB78-2E0B53B0FF31}" type="presOf" srcId="{2533C676-F280-AF4E-AABC-64BADC1306D1}" destId="{B0881648-B0D6-D64A-B4C7-80F2F435628E}" srcOrd="0" destOrd="0" presId="urn:microsoft.com/office/officeart/2005/8/layout/hList7"/>
    <dgm:cxn modelId="{CCFFB13D-37B3-C741-BC7A-022EE7B4B71E}" type="presOf" srcId="{3204E492-87D8-A14A-AA32-B3EB446D671B}" destId="{7ACD2FF6-7FA7-554F-8EF4-036A2A0D558B}" srcOrd="0" destOrd="0" presId="urn:microsoft.com/office/officeart/2005/8/layout/hList7"/>
    <dgm:cxn modelId="{8D54AC31-E621-1E48-A1B0-6726376490CC}" type="presOf" srcId="{D093A1F2-547C-B74C-A4D1-1745730FA706}" destId="{1A15A6A9-EE1E-E24F-9C69-4AFC097B7FA9}" srcOrd="1" destOrd="0" presId="urn:microsoft.com/office/officeart/2005/8/layout/hList7"/>
    <dgm:cxn modelId="{DBCFDE8C-7285-AB4B-A01B-F7E3DB24A920}" type="presOf" srcId="{B7F83D60-42A8-504E-8358-420BA50EDE3C}" destId="{0722C364-2082-7941-B8BA-A13F63FEF1E5}" srcOrd="1" destOrd="0" presId="urn:microsoft.com/office/officeart/2005/8/layout/hList7"/>
    <dgm:cxn modelId="{7F212B91-4D58-274E-8978-448DE066A992}" type="presParOf" srcId="{267AB257-ABF6-8B40-9E17-21D9E851D38E}" destId="{DD3407E3-BEFB-654B-9432-E0EEA5C7BD4A}" srcOrd="0" destOrd="0" presId="urn:microsoft.com/office/officeart/2005/8/layout/hList7"/>
    <dgm:cxn modelId="{B0A34B6E-9E7A-9345-AA9E-94FAD353AEAF}" type="presParOf" srcId="{267AB257-ABF6-8B40-9E17-21D9E851D38E}" destId="{A8A8DC01-CBC7-D047-9CE2-74B45ACC0994}" srcOrd="1" destOrd="0" presId="urn:microsoft.com/office/officeart/2005/8/layout/hList7"/>
    <dgm:cxn modelId="{EC5F8798-2416-E04B-9506-CE4E1678D608}" type="presParOf" srcId="{A8A8DC01-CBC7-D047-9CE2-74B45ACC0994}" destId="{555BF55B-1462-E841-BBEE-E6FA3A3251EF}" srcOrd="0" destOrd="0" presId="urn:microsoft.com/office/officeart/2005/8/layout/hList7"/>
    <dgm:cxn modelId="{E1EF99CD-6D77-324F-8F0D-9E8112D88617}" type="presParOf" srcId="{555BF55B-1462-E841-BBEE-E6FA3A3251EF}" destId="{EED29141-FD52-0A4F-9531-1376D052991A}" srcOrd="0" destOrd="0" presId="urn:microsoft.com/office/officeart/2005/8/layout/hList7"/>
    <dgm:cxn modelId="{93FE89EC-C4D3-5445-BB58-B291B3B945C2}" type="presParOf" srcId="{555BF55B-1462-E841-BBEE-E6FA3A3251EF}" destId="{0722C364-2082-7941-B8BA-A13F63FEF1E5}" srcOrd="1" destOrd="0" presId="urn:microsoft.com/office/officeart/2005/8/layout/hList7"/>
    <dgm:cxn modelId="{0BB532CA-60E6-8D49-925C-9B1CE4424673}" type="presParOf" srcId="{555BF55B-1462-E841-BBEE-E6FA3A3251EF}" destId="{C518FD33-830A-6A46-9B0C-DAB3499E4034}" srcOrd="2" destOrd="0" presId="urn:microsoft.com/office/officeart/2005/8/layout/hList7"/>
    <dgm:cxn modelId="{42CE2FD8-3DE5-9943-B0D5-1F84B1E0BAF4}" type="presParOf" srcId="{555BF55B-1462-E841-BBEE-E6FA3A3251EF}" destId="{DAE9F7E0-9013-1647-A498-04EF4E1C22D1}" srcOrd="3" destOrd="0" presId="urn:microsoft.com/office/officeart/2005/8/layout/hList7"/>
    <dgm:cxn modelId="{D2962C83-BEFC-BB49-8552-170C3513BB8F}" type="presParOf" srcId="{A8A8DC01-CBC7-D047-9CE2-74B45ACC0994}" destId="{B0881648-B0D6-D64A-B4C7-80F2F435628E}" srcOrd="1" destOrd="0" presId="urn:microsoft.com/office/officeart/2005/8/layout/hList7"/>
    <dgm:cxn modelId="{DC215A2B-4E4A-A447-89B3-4BF7935661A1}" type="presParOf" srcId="{A8A8DC01-CBC7-D047-9CE2-74B45ACC0994}" destId="{F888E346-3BC8-5B47-AE88-8A7524AD6E88}" srcOrd="2" destOrd="0" presId="urn:microsoft.com/office/officeart/2005/8/layout/hList7"/>
    <dgm:cxn modelId="{735F2282-0DC8-864F-9958-841932AE44C4}" type="presParOf" srcId="{F888E346-3BC8-5B47-AE88-8A7524AD6E88}" destId="{7ACD2FF6-7FA7-554F-8EF4-036A2A0D558B}" srcOrd="0" destOrd="0" presId="urn:microsoft.com/office/officeart/2005/8/layout/hList7"/>
    <dgm:cxn modelId="{E55B34E7-BF88-004F-B181-016D70B1F632}" type="presParOf" srcId="{F888E346-3BC8-5B47-AE88-8A7524AD6E88}" destId="{A0586BA2-EDB2-F141-ABFD-F3A195BD9843}" srcOrd="1" destOrd="0" presId="urn:microsoft.com/office/officeart/2005/8/layout/hList7"/>
    <dgm:cxn modelId="{3303CBDB-ADFC-214D-84E1-6A583AD3CEFD}" type="presParOf" srcId="{F888E346-3BC8-5B47-AE88-8A7524AD6E88}" destId="{618653E8-DE7F-EB4F-AE25-DE3F67ABCEF3}" srcOrd="2" destOrd="0" presId="urn:microsoft.com/office/officeart/2005/8/layout/hList7"/>
    <dgm:cxn modelId="{C98D558E-E6CA-EF46-BAD1-365882CC20B2}" type="presParOf" srcId="{F888E346-3BC8-5B47-AE88-8A7524AD6E88}" destId="{CD35865C-6B47-284E-AE50-EC53A43B4E6E}" srcOrd="3" destOrd="0" presId="urn:microsoft.com/office/officeart/2005/8/layout/hList7"/>
    <dgm:cxn modelId="{2C911ADB-68C4-4F4A-AC93-4C3A9CD4CABF}" type="presParOf" srcId="{A8A8DC01-CBC7-D047-9CE2-74B45ACC0994}" destId="{5C7DFB0E-F76F-EE43-B320-37FFA47CDB51}" srcOrd="3" destOrd="0" presId="urn:microsoft.com/office/officeart/2005/8/layout/hList7"/>
    <dgm:cxn modelId="{FD59E8FF-F492-0B4C-9B13-64715387F786}" type="presParOf" srcId="{A8A8DC01-CBC7-D047-9CE2-74B45ACC0994}" destId="{B872ECCB-3259-DA4E-AC86-52405CA169D2}" srcOrd="4" destOrd="0" presId="urn:microsoft.com/office/officeart/2005/8/layout/hList7"/>
    <dgm:cxn modelId="{03480FB9-1ACC-6641-B43A-B6188A1CBCE8}" type="presParOf" srcId="{B872ECCB-3259-DA4E-AC86-52405CA169D2}" destId="{E795C282-C3E2-C445-A4E1-A031D53D3F5F}" srcOrd="0" destOrd="0" presId="urn:microsoft.com/office/officeart/2005/8/layout/hList7"/>
    <dgm:cxn modelId="{00CD8FD7-B9F6-FE42-9B27-C03E956D9FCD}" type="presParOf" srcId="{B872ECCB-3259-DA4E-AC86-52405CA169D2}" destId="{1A15A6A9-EE1E-E24F-9C69-4AFC097B7FA9}" srcOrd="1" destOrd="0" presId="urn:microsoft.com/office/officeart/2005/8/layout/hList7"/>
    <dgm:cxn modelId="{3A80E8F9-E5C2-6A41-9568-7E0CCD997355}" type="presParOf" srcId="{B872ECCB-3259-DA4E-AC86-52405CA169D2}" destId="{B41E77E7-3A6B-E347-BEC6-33F20E6B6C3F}" srcOrd="2" destOrd="0" presId="urn:microsoft.com/office/officeart/2005/8/layout/hList7"/>
    <dgm:cxn modelId="{14DA6AC5-E428-2D46-B4D1-CD909AD02E64}" type="presParOf" srcId="{B872ECCB-3259-DA4E-AC86-52405CA169D2}" destId="{2EA3F49D-747E-A94C-BBFF-1915118E29B0}" srcOrd="3" destOrd="0" presId="urn:microsoft.com/office/officeart/2005/8/layout/hList7"/>
    <dgm:cxn modelId="{B193DE6A-D7D3-4949-8DD8-069DD66F701C}" type="presParOf" srcId="{A8A8DC01-CBC7-D047-9CE2-74B45ACC0994}" destId="{E197BCFE-FBFB-F54A-A5DE-B46A4A8CCA65}" srcOrd="5" destOrd="0" presId="urn:microsoft.com/office/officeart/2005/8/layout/hList7"/>
    <dgm:cxn modelId="{BABD0333-C4DD-0544-A713-946604B617FD}" type="presParOf" srcId="{A8A8DC01-CBC7-D047-9CE2-74B45ACC0994}" destId="{1F9E189B-05A3-074F-AC2A-0C49CF63557A}" srcOrd="6" destOrd="0" presId="urn:microsoft.com/office/officeart/2005/8/layout/hList7"/>
    <dgm:cxn modelId="{A08D699B-DAD9-8F4B-92D6-2480263CF2F7}" type="presParOf" srcId="{1F9E189B-05A3-074F-AC2A-0C49CF63557A}" destId="{FAA506D3-DDCB-6149-8F01-E803B99EB3D5}" srcOrd="0" destOrd="0" presId="urn:microsoft.com/office/officeart/2005/8/layout/hList7"/>
    <dgm:cxn modelId="{DB547A4A-8509-5749-85B8-61B056B0E237}" type="presParOf" srcId="{1F9E189B-05A3-074F-AC2A-0C49CF63557A}" destId="{6360B64E-0F64-7141-9AA6-8FA0650F9B7E}" srcOrd="1" destOrd="0" presId="urn:microsoft.com/office/officeart/2005/8/layout/hList7"/>
    <dgm:cxn modelId="{BBF6AF05-F797-574C-9A9B-27EF47183AE9}" type="presParOf" srcId="{1F9E189B-05A3-074F-AC2A-0C49CF63557A}" destId="{4DBFC626-9642-674B-B220-03BAE4919276}" srcOrd="2" destOrd="0" presId="urn:microsoft.com/office/officeart/2005/8/layout/hList7"/>
    <dgm:cxn modelId="{4BEED4F5-A51C-554E-AC80-2292BB076868}" type="presParOf" srcId="{1F9E189B-05A3-074F-AC2A-0C49CF63557A}" destId="{0191CFE7-CB39-FD4D-AF89-320BF018E6A4}" srcOrd="3" destOrd="0" presId="urn:microsoft.com/office/officeart/2005/8/layout/hList7"/>
    <dgm:cxn modelId="{C8E3DDCE-2682-EA40-A22D-E8B9165CFC59}" type="presParOf" srcId="{A8A8DC01-CBC7-D047-9CE2-74B45ACC0994}" destId="{5DB71473-18FD-0A45-8480-7BA70DEBF131}" srcOrd="7" destOrd="0" presId="urn:microsoft.com/office/officeart/2005/8/layout/hList7"/>
    <dgm:cxn modelId="{195E08AB-E9E0-154B-A6F7-A7294D4DFEA9}" type="presParOf" srcId="{A8A8DC01-CBC7-D047-9CE2-74B45ACC0994}" destId="{C1DDA94C-06EE-5C49-A6FA-95D4B15DFAA6}" srcOrd="8" destOrd="0" presId="urn:microsoft.com/office/officeart/2005/8/layout/hList7"/>
    <dgm:cxn modelId="{1A050E7C-908C-594E-BB4B-0F75AD30EC8E}" type="presParOf" srcId="{C1DDA94C-06EE-5C49-A6FA-95D4B15DFAA6}" destId="{405F5AEC-D81F-5F46-8BFF-35B42524D273}" srcOrd="0" destOrd="0" presId="urn:microsoft.com/office/officeart/2005/8/layout/hList7"/>
    <dgm:cxn modelId="{21836934-CCD1-1C40-8CFF-A59140667B0C}" type="presParOf" srcId="{C1DDA94C-06EE-5C49-A6FA-95D4B15DFAA6}" destId="{336611A1-3C95-B844-A8BA-5A18A4BE6B2D}" srcOrd="1" destOrd="0" presId="urn:microsoft.com/office/officeart/2005/8/layout/hList7"/>
    <dgm:cxn modelId="{D65C8F2A-7279-334A-81C5-923B2782FDD7}" type="presParOf" srcId="{C1DDA94C-06EE-5C49-A6FA-95D4B15DFAA6}" destId="{EF905EDF-3472-4C4C-B825-A1583194DE90}" srcOrd="2" destOrd="0" presId="urn:microsoft.com/office/officeart/2005/8/layout/hList7"/>
    <dgm:cxn modelId="{1744ADDA-3F0F-3F44-A28F-D5B04D28FDCB}" type="presParOf" srcId="{C1DDA94C-06EE-5C49-A6FA-95D4B15DFAA6}" destId="{E05586DF-8AFA-FB4F-ACE9-FE69EE37BE2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DCBA08-4B16-F34F-BFFA-24B5176351EF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32C09ED8-4BF5-BE40-BB1F-6EE6860CD532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Anal Sex</a:t>
          </a:r>
          <a:endParaRPr lang="en-US" dirty="0"/>
        </a:p>
      </dgm:t>
    </dgm:pt>
    <dgm:pt modelId="{03F2BE9A-22E0-E240-AB3F-E12792DF86E5}" type="parTrans" cxnId="{B5A2BF5E-59C1-7844-9CA0-5A921AA63191}">
      <dgm:prSet/>
      <dgm:spPr/>
      <dgm:t>
        <a:bodyPr/>
        <a:lstStyle/>
        <a:p>
          <a:endParaRPr lang="en-US"/>
        </a:p>
      </dgm:t>
    </dgm:pt>
    <dgm:pt modelId="{BFDB2FEF-4B26-494B-A4F4-4EA7E52B0701}" type="sibTrans" cxnId="{B5A2BF5E-59C1-7844-9CA0-5A921AA63191}">
      <dgm:prSet/>
      <dgm:spPr/>
      <dgm:t>
        <a:bodyPr/>
        <a:lstStyle/>
        <a:p>
          <a:endParaRPr lang="en-US"/>
        </a:p>
      </dgm:t>
    </dgm:pt>
    <dgm:pt modelId="{837C96D2-BD8E-5143-8439-87CCACA75D06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Oral Sex</a:t>
          </a:r>
          <a:endParaRPr lang="en-US" dirty="0"/>
        </a:p>
      </dgm:t>
    </dgm:pt>
    <dgm:pt modelId="{C221DEF4-591C-554F-82F1-5A467D991E0D}" type="parTrans" cxnId="{96671B5C-CB92-3740-9C80-DB8CFC180F04}">
      <dgm:prSet/>
      <dgm:spPr/>
      <dgm:t>
        <a:bodyPr/>
        <a:lstStyle/>
        <a:p>
          <a:endParaRPr lang="en-US"/>
        </a:p>
      </dgm:t>
    </dgm:pt>
    <dgm:pt modelId="{0FA96305-0CFD-7F43-B1DB-4A67F77B3FE1}" type="sibTrans" cxnId="{96671B5C-CB92-3740-9C80-DB8CFC180F04}">
      <dgm:prSet/>
      <dgm:spPr/>
      <dgm:t>
        <a:bodyPr/>
        <a:lstStyle/>
        <a:p>
          <a:endParaRPr lang="en-US"/>
        </a:p>
      </dgm:t>
    </dgm:pt>
    <dgm:pt modelId="{A1E9BFCB-6CA8-A740-9AE9-A404AACD02CE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Vaginal Sex</a:t>
          </a:r>
          <a:endParaRPr lang="en-US" dirty="0"/>
        </a:p>
      </dgm:t>
    </dgm:pt>
    <dgm:pt modelId="{5069E59C-2D4E-3648-AD31-F7DFD5FD75C4}" type="parTrans" cxnId="{28E56254-BEA1-C348-B8D0-BF78FE5B7271}">
      <dgm:prSet/>
      <dgm:spPr/>
      <dgm:t>
        <a:bodyPr/>
        <a:lstStyle/>
        <a:p>
          <a:endParaRPr lang="en-US"/>
        </a:p>
      </dgm:t>
    </dgm:pt>
    <dgm:pt modelId="{05717DE3-F073-E14A-ABCC-2D8B43371181}" type="sibTrans" cxnId="{28E56254-BEA1-C348-B8D0-BF78FE5B7271}">
      <dgm:prSet/>
      <dgm:spPr/>
      <dgm:t>
        <a:bodyPr/>
        <a:lstStyle/>
        <a:p>
          <a:endParaRPr lang="en-US"/>
        </a:p>
      </dgm:t>
    </dgm:pt>
    <dgm:pt modelId="{A6D7689A-8F3B-C24F-902E-F2441F46577B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Caressing Infected areas</a:t>
          </a:r>
          <a:endParaRPr lang="en-US" dirty="0"/>
        </a:p>
      </dgm:t>
    </dgm:pt>
    <dgm:pt modelId="{F0267A58-46CE-174F-AEB7-398C1CCBD5B7}" type="parTrans" cxnId="{42AF9236-F7F2-5041-9B14-C3985B586ED3}">
      <dgm:prSet/>
      <dgm:spPr/>
      <dgm:t>
        <a:bodyPr/>
        <a:lstStyle/>
        <a:p>
          <a:endParaRPr lang="en-US"/>
        </a:p>
      </dgm:t>
    </dgm:pt>
    <dgm:pt modelId="{D687C167-FBE8-4C4E-AB60-5FFBD8792201}" type="sibTrans" cxnId="{42AF9236-F7F2-5041-9B14-C3985B586ED3}">
      <dgm:prSet/>
      <dgm:spPr/>
      <dgm:t>
        <a:bodyPr/>
        <a:lstStyle/>
        <a:p>
          <a:endParaRPr lang="en-US"/>
        </a:p>
      </dgm:t>
    </dgm:pt>
    <dgm:pt modelId="{0B6D9B61-603A-D04B-A998-E5E20D62F99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Kissing </a:t>
          </a:r>
          <a:endParaRPr lang="en-US" dirty="0"/>
        </a:p>
      </dgm:t>
    </dgm:pt>
    <dgm:pt modelId="{E07D9B8F-8EF5-6641-BDFA-1FA35E9F1A6E}" type="parTrans" cxnId="{5B44884A-D72F-2246-AAE7-A1AE53A31429}">
      <dgm:prSet/>
      <dgm:spPr/>
      <dgm:t>
        <a:bodyPr/>
        <a:lstStyle/>
        <a:p>
          <a:endParaRPr lang="en-US"/>
        </a:p>
      </dgm:t>
    </dgm:pt>
    <dgm:pt modelId="{58F65833-E737-1E44-B864-A82830EC295D}" type="sibTrans" cxnId="{5B44884A-D72F-2246-AAE7-A1AE53A31429}">
      <dgm:prSet/>
      <dgm:spPr/>
      <dgm:t>
        <a:bodyPr/>
        <a:lstStyle/>
        <a:p>
          <a:endParaRPr lang="en-US"/>
        </a:p>
      </dgm:t>
    </dgm:pt>
    <dgm:pt modelId="{21C0532A-40D9-AD41-BBB2-5AE3F53BD44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Touching</a:t>
          </a:r>
          <a:endParaRPr lang="en-US" dirty="0"/>
        </a:p>
      </dgm:t>
    </dgm:pt>
    <dgm:pt modelId="{CFC5953C-ECD0-7047-A430-E2576C227D88}" type="parTrans" cxnId="{78207E04-5DCB-AD4A-915D-91A2C4B67FE4}">
      <dgm:prSet/>
      <dgm:spPr/>
      <dgm:t>
        <a:bodyPr/>
        <a:lstStyle/>
        <a:p>
          <a:endParaRPr lang="en-US"/>
        </a:p>
      </dgm:t>
    </dgm:pt>
    <dgm:pt modelId="{C763BC35-C8B5-8641-9545-C6DEBB14777A}" type="sibTrans" cxnId="{78207E04-5DCB-AD4A-915D-91A2C4B67FE4}">
      <dgm:prSet/>
      <dgm:spPr/>
      <dgm:t>
        <a:bodyPr/>
        <a:lstStyle/>
        <a:p>
          <a:endParaRPr lang="en-US"/>
        </a:p>
      </dgm:t>
    </dgm:pt>
    <dgm:pt modelId="{CE30C0C0-086A-D641-87AB-988FF34EC809}" type="pres">
      <dgm:prSet presAssocID="{55DCBA08-4B16-F34F-BFFA-24B5176351EF}" presName="Name0" presStyleCnt="0">
        <dgm:presLayoutVars>
          <dgm:dir/>
          <dgm:resizeHandles val="exact"/>
        </dgm:presLayoutVars>
      </dgm:prSet>
      <dgm:spPr/>
    </dgm:pt>
    <dgm:pt modelId="{7358A8C9-8F2E-ED44-98D9-299A4AC160F8}" type="pres">
      <dgm:prSet presAssocID="{32C09ED8-4BF5-BE40-BB1F-6EE6860CD532}" presName="node" presStyleLbl="node1" presStyleIdx="0" presStyleCnt="6">
        <dgm:presLayoutVars>
          <dgm:bulletEnabled val="1"/>
        </dgm:presLayoutVars>
      </dgm:prSet>
      <dgm:spPr/>
    </dgm:pt>
    <dgm:pt modelId="{6FC16630-E5AE-7942-A336-54EF684DE114}" type="pres">
      <dgm:prSet presAssocID="{BFDB2FEF-4B26-494B-A4F4-4EA7E52B0701}" presName="sibTrans" presStyleLbl="sibTrans2D1" presStyleIdx="0" presStyleCnt="5"/>
      <dgm:spPr/>
    </dgm:pt>
    <dgm:pt modelId="{B3FDF830-0916-244C-A5DC-F8323A8B2B7F}" type="pres">
      <dgm:prSet presAssocID="{BFDB2FEF-4B26-494B-A4F4-4EA7E52B0701}" presName="connectorText" presStyleLbl="sibTrans2D1" presStyleIdx="0" presStyleCnt="5"/>
      <dgm:spPr/>
    </dgm:pt>
    <dgm:pt modelId="{5A9F141D-0A6A-744F-972F-87EEB24277E1}" type="pres">
      <dgm:prSet presAssocID="{837C96D2-BD8E-5143-8439-87CCACA75D0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59ABB-6609-3046-8829-1760FF0E7A87}" type="pres">
      <dgm:prSet presAssocID="{0FA96305-0CFD-7F43-B1DB-4A67F77B3FE1}" presName="sibTrans" presStyleLbl="sibTrans2D1" presStyleIdx="1" presStyleCnt="5"/>
      <dgm:spPr/>
    </dgm:pt>
    <dgm:pt modelId="{0D7CF111-0664-F942-A261-CE6ECDA17B61}" type="pres">
      <dgm:prSet presAssocID="{0FA96305-0CFD-7F43-B1DB-4A67F77B3FE1}" presName="connectorText" presStyleLbl="sibTrans2D1" presStyleIdx="1" presStyleCnt="5"/>
      <dgm:spPr/>
    </dgm:pt>
    <dgm:pt modelId="{1AE28B95-C739-F74D-85C0-E7BC7BD7F90B}" type="pres">
      <dgm:prSet presAssocID="{A1E9BFCB-6CA8-A740-9AE9-A404AACD02C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EC148E-2056-6B4A-9B63-94DED072E4EC}" type="pres">
      <dgm:prSet presAssocID="{05717DE3-F073-E14A-ABCC-2D8B43371181}" presName="sibTrans" presStyleLbl="sibTrans2D1" presStyleIdx="2" presStyleCnt="5"/>
      <dgm:spPr/>
    </dgm:pt>
    <dgm:pt modelId="{D6CFC896-C01F-E644-8E8D-570C7B7B6233}" type="pres">
      <dgm:prSet presAssocID="{05717DE3-F073-E14A-ABCC-2D8B43371181}" presName="connectorText" presStyleLbl="sibTrans2D1" presStyleIdx="2" presStyleCnt="5"/>
      <dgm:spPr/>
    </dgm:pt>
    <dgm:pt modelId="{0A1C68A9-1AF8-6A4C-8640-5FA1A1F2BA9C}" type="pres">
      <dgm:prSet presAssocID="{A6D7689A-8F3B-C24F-902E-F2441F46577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CCCA3-2A96-3745-BD65-7FF3B2D78F6A}" type="pres">
      <dgm:prSet presAssocID="{D687C167-FBE8-4C4E-AB60-5FFBD8792201}" presName="sibTrans" presStyleLbl="sibTrans2D1" presStyleIdx="3" presStyleCnt="5"/>
      <dgm:spPr/>
    </dgm:pt>
    <dgm:pt modelId="{DD206099-AF20-A940-90DD-30EC8ADD67D9}" type="pres">
      <dgm:prSet presAssocID="{D687C167-FBE8-4C4E-AB60-5FFBD8792201}" presName="connectorText" presStyleLbl="sibTrans2D1" presStyleIdx="3" presStyleCnt="5"/>
      <dgm:spPr/>
    </dgm:pt>
    <dgm:pt modelId="{7ABD509D-1906-264E-9A49-028C6736C8C1}" type="pres">
      <dgm:prSet presAssocID="{0B6D9B61-603A-D04B-A998-E5E20D62F99F}" presName="node" presStyleLbl="node1" presStyleIdx="4" presStyleCnt="6">
        <dgm:presLayoutVars>
          <dgm:bulletEnabled val="1"/>
        </dgm:presLayoutVars>
      </dgm:prSet>
      <dgm:spPr/>
    </dgm:pt>
    <dgm:pt modelId="{3E7B1CCF-1F07-EA47-BD43-19168A1DA691}" type="pres">
      <dgm:prSet presAssocID="{58F65833-E737-1E44-B864-A82830EC295D}" presName="sibTrans" presStyleLbl="sibTrans2D1" presStyleIdx="4" presStyleCnt="5"/>
      <dgm:spPr/>
    </dgm:pt>
    <dgm:pt modelId="{6D9E440E-B771-7248-A6FE-D1EA09D98408}" type="pres">
      <dgm:prSet presAssocID="{58F65833-E737-1E44-B864-A82830EC295D}" presName="connectorText" presStyleLbl="sibTrans2D1" presStyleIdx="4" presStyleCnt="5"/>
      <dgm:spPr/>
    </dgm:pt>
    <dgm:pt modelId="{06930BEF-DFE4-1D47-A9C5-758467CB3AA0}" type="pres">
      <dgm:prSet presAssocID="{21C0532A-40D9-AD41-BBB2-5AE3F53BD44F}" presName="node" presStyleLbl="node1" presStyleIdx="5" presStyleCnt="6">
        <dgm:presLayoutVars>
          <dgm:bulletEnabled val="1"/>
        </dgm:presLayoutVars>
      </dgm:prSet>
      <dgm:spPr/>
    </dgm:pt>
  </dgm:ptLst>
  <dgm:cxnLst>
    <dgm:cxn modelId="{1460CF41-C9A1-E34C-85FE-CF1F73B27AA3}" type="presOf" srcId="{D687C167-FBE8-4C4E-AB60-5FFBD8792201}" destId="{F30CCCA3-2A96-3745-BD65-7FF3B2D78F6A}" srcOrd="0" destOrd="0" presId="urn:microsoft.com/office/officeart/2005/8/layout/process1"/>
    <dgm:cxn modelId="{28E56254-BEA1-C348-B8D0-BF78FE5B7271}" srcId="{55DCBA08-4B16-F34F-BFFA-24B5176351EF}" destId="{A1E9BFCB-6CA8-A740-9AE9-A404AACD02CE}" srcOrd="2" destOrd="0" parTransId="{5069E59C-2D4E-3648-AD31-F7DFD5FD75C4}" sibTransId="{05717DE3-F073-E14A-ABCC-2D8B43371181}"/>
    <dgm:cxn modelId="{C130FDF7-E645-5145-99BF-C8E3B6E5D761}" type="presOf" srcId="{BFDB2FEF-4B26-494B-A4F4-4EA7E52B0701}" destId="{6FC16630-E5AE-7942-A336-54EF684DE114}" srcOrd="0" destOrd="0" presId="urn:microsoft.com/office/officeart/2005/8/layout/process1"/>
    <dgm:cxn modelId="{FA0A87B1-15D5-4E41-8991-CAE7A6F8040E}" type="presOf" srcId="{05717DE3-F073-E14A-ABCC-2D8B43371181}" destId="{D6CFC896-C01F-E644-8E8D-570C7B7B6233}" srcOrd="1" destOrd="0" presId="urn:microsoft.com/office/officeart/2005/8/layout/process1"/>
    <dgm:cxn modelId="{8B3FB5FE-69C3-F647-8355-D913483E0907}" type="presOf" srcId="{55DCBA08-4B16-F34F-BFFA-24B5176351EF}" destId="{CE30C0C0-086A-D641-87AB-988FF34EC809}" srcOrd="0" destOrd="0" presId="urn:microsoft.com/office/officeart/2005/8/layout/process1"/>
    <dgm:cxn modelId="{2BDBEA5C-2B5E-834C-81E4-FEA17A7CBDAA}" type="presOf" srcId="{0FA96305-0CFD-7F43-B1DB-4A67F77B3FE1}" destId="{0D7CF111-0664-F942-A261-CE6ECDA17B61}" srcOrd="1" destOrd="0" presId="urn:microsoft.com/office/officeart/2005/8/layout/process1"/>
    <dgm:cxn modelId="{916798B5-F848-F34A-BB79-BE76674C91DD}" type="presOf" srcId="{837C96D2-BD8E-5143-8439-87CCACA75D06}" destId="{5A9F141D-0A6A-744F-972F-87EEB24277E1}" srcOrd="0" destOrd="0" presId="urn:microsoft.com/office/officeart/2005/8/layout/process1"/>
    <dgm:cxn modelId="{5B44884A-D72F-2246-AAE7-A1AE53A31429}" srcId="{55DCBA08-4B16-F34F-BFFA-24B5176351EF}" destId="{0B6D9B61-603A-D04B-A998-E5E20D62F99F}" srcOrd="4" destOrd="0" parTransId="{E07D9B8F-8EF5-6641-BDFA-1FA35E9F1A6E}" sibTransId="{58F65833-E737-1E44-B864-A82830EC295D}"/>
    <dgm:cxn modelId="{3052ABA3-6869-1144-9A58-927A96353E81}" type="presOf" srcId="{32C09ED8-4BF5-BE40-BB1F-6EE6860CD532}" destId="{7358A8C9-8F2E-ED44-98D9-299A4AC160F8}" srcOrd="0" destOrd="0" presId="urn:microsoft.com/office/officeart/2005/8/layout/process1"/>
    <dgm:cxn modelId="{C7DAB432-C18C-EB49-8A61-433F266063BC}" type="presOf" srcId="{58F65833-E737-1E44-B864-A82830EC295D}" destId="{6D9E440E-B771-7248-A6FE-D1EA09D98408}" srcOrd="1" destOrd="0" presId="urn:microsoft.com/office/officeart/2005/8/layout/process1"/>
    <dgm:cxn modelId="{42AF9236-F7F2-5041-9B14-C3985B586ED3}" srcId="{55DCBA08-4B16-F34F-BFFA-24B5176351EF}" destId="{A6D7689A-8F3B-C24F-902E-F2441F46577B}" srcOrd="3" destOrd="0" parTransId="{F0267A58-46CE-174F-AEB7-398C1CCBD5B7}" sibTransId="{D687C167-FBE8-4C4E-AB60-5FFBD8792201}"/>
    <dgm:cxn modelId="{6F50B9A2-81AA-E54B-AB6F-E27987821887}" type="presOf" srcId="{0B6D9B61-603A-D04B-A998-E5E20D62F99F}" destId="{7ABD509D-1906-264E-9A49-028C6736C8C1}" srcOrd="0" destOrd="0" presId="urn:microsoft.com/office/officeart/2005/8/layout/process1"/>
    <dgm:cxn modelId="{60C7A18D-89B5-484D-8163-BFC0201D917C}" type="presOf" srcId="{0FA96305-0CFD-7F43-B1DB-4A67F77B3FE1}" destId="{5FB59ABB-6609-3046-8829-1760FF0E7A87}" srcOrd="0" destOrd="0" presId="urn:microsoft.com/office/officeart/2005/8/layout/process1"/>
    <dgm:cxn modelId="{96671B5C-CB92-3740-9C80-DB8CFC180F04}" srcId="{55DCBA08-4B16-F34F-BFFA-24B5176351EF}" destId="{837C96D2-BD8E-5143-8439-87CCACA75D06}" srcOrd="1" destOrd="0" parTransId="{C221DEF4-591C-554F-82F1-5A467D991E0D}" sibTransId="{0FA96305-0CFD-7F43-B1DB-4A67F77B3FE1}"/>
    <dgm:cxn modelId="{0C83EB05-7B69-5049-8786-F8593C351AF9}" type="presOf" srcId="{05717DE3-F073-E14A-ABCC-2D8B43371181}" destId="{19EC148E-2056-6B4A-9B63-94DED072E4EC}" srcOrd="0" destOrd="0" presId="urn:microsoft.com/office/officeart/2005/8/layout/process1"/>
    <dgm:cxn modelId="{B5A2BF5E-59C1-7844-9CA0-5A921AA63191}" srcId="{55DCBA08-4B16-F34F-BFFA-24B5176351EF}" destId="{32C09ED8-4BF5-BE40-BB1F-6EE6860CD532}" srcOrd="0" destOrd="0" parTransId="{03F2BE9A-22E0-E240-AB3F-E12792DF86E5}" sibTransId="{BFDB2FEF-4B26-494B-A4F4-4EA7E52B0701}"/>
    <dgm:cxn modelId="{78207E04-5DCB-AD4A-915D-91A2C4B67FE4}" srcId="{55DCBA08-4B16-F34F-BFFA-24B5176351EF}" destId="{21C0532A-40D9-AD41-BBB2-5AE3F53BD44F}" srcOrd="5" destOrd="0" parTransId="{CFC5953C-ECD0-7047-A430-E2576C227D88}" sibTransId="{C763BC35-C8B5-8641-9545-C6DEBB14777A}"/>
    <dgm:cxn modelId="{D4CB2E44-82DC-E645-93F0-1D56ABA4DACD}" type="presOf" srcId="{21C0532A-40D9-AD41-BBB2-5AE3F53BD44F}" destId="{06930BEF-DFE4-1D47-A9C5-758467CB3AA0}" srcOrd="0" destOrd="0" presId="urn:microsoft.com/office/officeart/2005/8/layout/process1"/>
    <dgm:cxn modelId="{212BF50F-221C-664E-AF17-84D6FE0CB607}" type="presOf" srcId="{A1E9BFCB-6CA8-A740-9AE9-A404AACD02CE}" destId="{1AE28B95-C739-F74D-85C0-E7BC7BD7F90B}" srcOrd="0" destOrd="0" presId="urn:microsoft.com/office/officeart/2005/8/layout/process1"/>
    <dgm:cxn modelId="{BAC3EA6B-53A7-4645-B885-D70C0E6B9F12}" type="presOf" srcId="{D687C167-FBE8-4C4E-AB60-5FFBD8792201}" destId="{DD206099-AF20-A940-90DD-30EC8ADD67D9}" srcOrd="1" destOrd="0" presId="urn:microsoft.com/office/officeart/2005/8/layout/process1"/>
    <dgm:cxn modelId="{285719A5-3738-D54A-B1C2-8EFF1427B905}" type="presOf" srcId="{58F65833-E737-1E44-B864-A82830EC295D}" destId="{3E7B1CCF-1F07-EA47-BD43-19168A1DA691}" srcOrd="0" destOrd="0" presId="urn:microsoft.com/office/officeart/2005/8/layout/process1"/>
    <dgm:cxn modelId="{5C9A8C0B-05E9-E046-A6BB-A9916702C73C}" type="presOf" srcId="{A6D7689A-8F3B-C24F-902E-F2441F46577B}" destId="{0A1C68A9-1AF8-6A4C-8640-5FA1A1F2BA9C}" srcOrd="0" destOrd="0" presId="urn:microsoft.com/office/officeart/2005/8/layout/process1"/>
    <dgm:cxn modelId="{BFAC1669-8DDB-C642-A9B2-6B56E5DFF4B7}" type="presOf" srcId="{BFDB2FEF-4B26-494B-A4F4-4EA7E52B0701}" destId="{B3FDF830-0916-244C-A5DC-F8323A8B2B7F}" srcOrd="1" destOrd="0" presId="urn:microsoft.com/office/officeart/2005/8/layout/process1"/>
    <dgm:cxn modelId="{CA58CB32-4730-EA4E-8C7F-B7621A2B9780}" type="presParOf" srcId="{CE30C0C0-086A-D641-87AB-988FF34EC809}" destId="{7358A8C9-8F2E-ED44-98D9-299A4AC160F8}" srcOrd="0" destOrd="0" presId="urn:microsoft.com/office/officeart/2005/8/layout/process1"/>
    <dgm:cxn modelId="{3A0AAF56-25E5-7644-98D3-36EB519E39A7}" type="presParOf" srcId="{CE30C0C0-086A-D641-87AB-988FF34EC809}" destId="{6FC16630-E5AE-7942-A336-54EF684DE114}" srcOrd="1" destOrd="0" presId="urn:microsoft.com/office/officeart/2005/8/layout/process1"/>
    <dgm:cxn modelId="{E6266118-E262-FF46-9475-2D15104342C6}" type="presParOf" srcId="{6FC16630-E5AE-7942-A336-54EF684DE114}" destId="{B3FDF830-0916-244C-A5DC-F8323A8B2B7F}" srcOrd="0" destOrd="0" presId="urn:microsoft.com/office/officeart/2005/8/layout/process1"/>
    <dgm:cxn modelId="{A112117D-5683-B34D-8FD4-A902E8312FBA}" type="presParOf" srcId="{CE30C0C0-086A-D641-87AB-988FF34EC809}" destId="{5A9F141D-0A6A-744F-972F-87EEB24277E1}" srcOrd="2" destOrd="0" presId="urn:microsoft.com/office/officeart/2005/8/layout/process1"/>
    <dgm:cxn modelId="{B3FC425D-0911-DF45-AE1A-68B1FFA3D5CA}" type="presParOf" srcId="{CE30C0C0-086A-D641-87AB-988FF34EC809}" destId="{5FB59ABB-6609-3046-8829-1760FF0E7A87}" srcOrd="3" destOrd="0" presId="urn:microsoft.com/office/officeart/2005/8/layout/process1"/>
    <dgm:cxn modelId="{6A18B2B9-CD28-ED40-A9E9-EFAA85C69320}" type="presParOf" srcId="{5FB59ABB-6609-3046-8829-1760FF0E7A87}" destId="{0D7CF111-0664-F942-A261-CE6ECDA17B61}" srcOrd="0" destOrd="0" presId="urn:microsoft.com/office/officeart/2005/8/layout/process1"/>
    <dgm:cxn modelId="{31DDFC87-1202-E541-AEFE-A50408B542E9}" type="presParOf" srcId="{CE30C0C0-086A-D641-87AB-988FF34EC809}" destId="{1AE28B95-C739-F74D-85C0-E7BC7BD7F90B}" srcOrd="4" destOrd="0" presId="urn:microsoft.com/office/officeart/2005/8/layout/process1"/>
    <dgm:cxn modelId="{7C7BC8D3-7161-BE42-AC4B-473350DA8A5A}" type="presParOf" srcId="{CE30C0C0-086A-D641-87AB-988FF34EC809}" destId="{19EC148E-2056-6B4A-9B63-94DED072E4EC}" srcOrd="5" destOrd="0" presId="urn:microsoft.com/office/officeart/2005/8/layout/process1"/>
    <dgm:cxn modelId="{23641B7E-07B6-784D-84A1-1F1594383FE7}" type="presParOf" srcId="{19EC148E-2056-6B4A-9B63-94DED072E4EC}" destId="{D6CFC896-C01F-E644-8E8D-570C7B7B6233}" srcOrd="0" destOrd="0" presId="urn:microsoft.com/office/officeart/2005/8/layout/process1"/>
    <dgm:cxn modelId="{8F109AD7-6228-C94C-A98B-A3B0592669F6}" type="presParOf" srcId="{CE30C0C0-086A-D641-87AB-988FF34EC809}" destId="{0A1C68A9-1AF8-6A4C-8640-5FA1A1F2BA9C}" srcOrd="6" destOrd="0" presId="urn:microsoft.com/office/officeart/2005/8/layout/process1"/>
    <dgm:cxn modelId="{6189C28B-2BDB-2344-8C56-1BD60AF6528C}" type="presParOf" srcId="{CE30C0C0-086A-D641-87AB-988FF34EC809}" destId="{F30CCCA3-2A96-3745-BD65-7FF3B2D78F6A}" srcOrd="7" destOrd="0" presId="urn:microsoft.com/office/officeart/2005/8/layout/process1"/>
    <dgm:cxn modelId="{DE87CEC1-DD8B-F741-B1F6-972F86D3EF44}" type="presParOf" srcId="{F30CCCA3-2A96-3745-BD65-7FF3B2D78F6A}" destId="{DD206099-AF20-A940-90DD-30EC8ADD67D9}" srcOrd="0" destOrd="0" presId="urn:microsoft.com/office/officeart/2005/8/layout/process1"/>
    <dgm:cxn modelId="{ADF2EC18-6D36-6349-B5F0-E50E124D9154}" type="presParOf" srcId="{CE30C0C0-086A-D641-87AB-988FF34EC809}" destId="{7ABD509D-1906-264E-9A49-028C6736C8C1}" srcOrd="8" destOrd="0" presId="urn:microsoft.com/office/officeart/2005/8/layout/process1"/>
    <dgm:cxn modelId="{CCB4604D-3442-CA42-9FDD-D58FBAB2A3DC}" type="presParOf" srcId="{CE30C0C0-086A-D641-87AB-988FF34EC809}" destId="{3E7B1CCF-1F07-EA47-BD43-19168A1DA691}" srcOrd="9" destOrd="0" presId="urn:microsoft.com/office/officeart/2005/8/layout/process1"/>
    <dgm:cxn modelId="{DF3AE87E-02E9-E14B-83E1-F8A397338424}" type="presParOf" srcId="{3E7B1CCF-1F07-EA47-BD43-19168A1DA691}" destId="{6D9E440E-B771-7248-A6FE-D1EA09D98408}" srcOrd="0" destOrd="0" presId="urn:microsoft.com/office/officeart/2005/8/layout/process1"/>
    <dgm:cxn modelId="{09BBB3B3-FA1A-4D4E-9E81-D93DEF771220}" type="presParOf" srcId="{CE30C0C0-086A-D641-87AB-988FF34EC809}" destId="{06930BEF-DFE4-1D47-A9C5-758467CB3AA0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D29141-FD52-0A4F-9531-1376D052991A}">
      <dsp:nvSpPr>
        <dsp:cNvPr id="0" name=""/>
        <dsp:cNvSpPr/>
      </dsp:nvSpPr>
      <dsp:spPr>
        <a:xfrm>
          <a:off x="9268" y="0"/>
          <a:ext cx="1335511" cy="4248856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Impetigo</a:t>
          </a:r>
          <a:endParaRPr lang="en-US" sz="1600" kern="1200" dirty="0"/>
        </a:p>
      </dsp:txBody>
      <dsp:txXfrm>
        <a:off x="9268" y="1699542"/>
        <a:ext cx="1335511" cy="1699542"/>
      </dsp:txXfrm>
    </dsp:sp>
    <dsp:sp modelId="{DAE9F7E0-9013-1647-A498-04EF4E1C22D1}">
      <dsp:nvSpPr>
        <dsp:cNvPr id="0" name=""/>
        <dsp:cNvSpPr/>
      </dsp:nvSpPr>
      <dsp:spPr>
        <a:xfrm>
          <a:off x="40065" y="254931"/>
          <a:ext cx="1255380" cy="141486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CD2FF6-7FA7-554F-8EF4-036A2A0D558B}">
      <dsp:nvSpPr>
        <dsp:cNvPr id="0" name=""/>
        <dsp:cNvSpPr/>
      </dsp:nvSpPr>
      <dsp:spPr>
        <a:xfrm>
          <a:off x="1375576" y="0"/>
          <a:ext cx="1335511" cy="4248856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Syphillis</a:t>
          </a:r>
          <a:endParaRPr lang="en-US" sz="1600" kern="1200" dirty="0"/>
        </a:p>
      </dsp:txBody>
      <dsp:txXfrm>
        <a:off x="1375576" y="1699542"/>
        <a:ext cx="1335511" cy="1699542"/>
      </dsp:txXfrm>
    </dsp:sp>
    <dsp:sp modelId="{CD35865C-6B47-284E-AE50-EC53A43B4E6E}">
      <dsp:nvSpPr>
        <dsp:cNvPr id="0" name=""/>
        <dsp:cNvSpPr/>
      </dsp:nvSpPr>
      <dsp:spPr>
        <a:xfrm>
          <a:off x="1415641" y="254931"/>
          <a:ext cx="1255380" cy="141486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95C282-C3E2-C445-A4E1-A031D53D3F5F}">
      <dsp:nvSpPr>
        <dsp:cNvPr id="0" name=""/>
        <dsp:cNvSpPr/>
      </dsp:nvSpPr>
      <dsp:spPr>
        <a:xfrm>
          <a:off x="2751152" y="0"/>
          <a:ext cx="1335511" cy="4248856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Yeast Infection</a:t>
          </a:r>
        </a:p>
      </dsp:txBody>
      <dsp:txXfrm>
        <a:off x="2751152" y="1699542"/>
        <a:ext cx="1335511" cy="1699542"/>
      </dsp:txXfrm>
    </dsp:sp>
    <dsp:sp modelId="{2EA3F49D-747E-A94C-BBFF-1915118E29B0}">
      <dsp:nvSpPr>
        <dsp:cNvPr id="0" name=""/>
        <dsp:cNvSpPr/>
      </dsp:nvSpPr>
      <dsp:spPr>
        <a:xfrm>
          <a:off x="2791218" y="254931"/>
          <a:ext cx="1255380" cy="141486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AA506D3-DDCB-6149-8F01-E803B99EB3D5}">
      <dsp:nvSpPr>
        <dsp:cNvPr id="0" name=""/>
        <dsp:cNvSpPr/>
      </dsp:nvSpPr>
      <dsp:spPr>
        <a:xfrm>
          <a:off x="4136772" y="0"/>
          <a:ext cx="1335511" cy="4248856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Molluscum </a:t>
          </a:r>
          <a:r>
            <a:rPr lang="en-US" sz="1600" kern="1200" dirty="0" err="1" smtClean="0"/>
            <a:t>Contagiosum</a:t>
          </a:r>
          <a:endParaRPr lang="en-US" sz="1600" kern="1200" dirty="0" smtClean="0"/>
        </a:p>
      </dsp:txBody>
      <dsp:txXfrm>
        <a:off x="4136772" y="1699542"/>
        <a:ext cx="1335511" cy="1699542"/>
      </dsp:txXfrm>
    </dsp:sp>
    <dsp:sp modelId="{0191CFE7-CB39-FD4D-AF89-320BF018E6A4}">
      <dsp:nvSpPr>
        <dsp:cNvPr id="0" name=""/>
        <dsp:cNvSpPr/>
      </dsp:nvSpPr>
      <dsp:spPr>
        <a:xfrm>
          <a:off x="4166794" y="254931"/>
          <a:ext cx="1255380" cy="1414869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05F5AEC-D81F-5F46-8BFF-35B42524D273}">
      <dsp:nvSpPr>
        <dsp:cNvPr id="0" name=""/>
        <dsp:cNvSpPr/>
      </dsp:nvSpPr>
      <dsp:spPr>
        <a:xfrm>
          <a:off x="5502305" y="0"/>
          <a:ext cx="1335511" cy="4248856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Canker Sores (</a:t>
          </a:r>
          <a:r>
            <a:rPr lang="en-US" sz="1600" u="sng" kern="1200" dirty="0" err="1" smtClean="0"/>
            <a:t>aphthous</a:t>
          </a:r>
          <a:r>
            <a:rPr lang="en-US" sz="1600" kern="1200" dirty="0" smtClean="0"/>
            <a:t> ulcers)</a:t>
          </a:r>
        </a:p>
      </dsp:txBody>
      <dsp:txXfrm>
        <a:off x="5502305" y="1699542"/>
        <a:ext cx="1335511" cy="1699542"/>
      </dsp:txXfrm>
    </dsp:sp>
    <dsp:sp modelId="{E05586DF-8AFA-FB4F-ACE9-FE69EE37BE20}">
      <dsp:nvSpPr>
        <dsp:cNvPr id="0" name=""/>
        <dsp:cNvSpPr/>
      </dsp:nvSpPr>
      <dsp:spPr>
        <a:xfrm>
          <a:off x="5542371" y="254931"/>
          <a:ext cx="1255380" cy="1414869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3407E3-BEFB-654B-9432-E0EEA5C7BD4A}">
      <dsp:nvSpPr>
        <dsp:cNvPr id="0" name=""/>
        <dsp:cNvSpPr/>
      </dsp:nvSpPr>
      <dsp:spPr>
        <a:xfrm>
          <a:off x="273512" y="3399084"/>
          <a:ext cx="6290791" cy="637328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58A8C9-8F2E-ED44-98D9-299A4AC160F8}">
      <dsp:nvSpPr>
        <dsp:cNvPr id="0" name=""/>
        <dsp:cNvSpPr/>
      </dsp:nvSpPr>
      <dsp:spPr>
        <a:xfrm>
          <a:off x="0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Anal Sex</a:t>
          </a:r>
          <a:endParaRPr lang="en-US" sz="1600" kern="1200" dirty="0"/>
        </a:p>
      </dsp:txBody>
      <dsp:txXfrm>
        <a:off x="0" y="2089537"/>
        <a:ext cx="982194" cy="857789"/>
      </dsp:txXfrm>
    </dsp:sp>
    <dsp:sp modelId="{6FC16630-E5AE-7942-A336-54EF684DE114}">
      <dsp:nvSpPr>
        <dsp:cNvPr id="0" name=""/>
        <dsp:cNvSpPr/>
      </dsp:nvSpPr>
      <dsp:spPr>
        <a:xfrm>
          <a:off x="1080413" y="2396640"/>
          <a:ext cx="208225" cy="2435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080413" y="2396640"/>
        <a:ext cx="208225" cy="243584"/>
      </dsp:txXfrm>
    </dsp:sp>
    <dsp:sp modelId="{5A9F141D-0A6A-744F-972F-87EEB24277E1}">
      <dsp:nvSpPr>
        <dsp:cNvPr id="0" name=""/>
        <dsp:cNvSpPr/>
      </dsp:nvSpPr>
      <dsp:spPr>
        <a:xfrm>
          <a:off x="1375071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Oral Sex</a:t>
          </a:r>
          <a:endParaRPr lang="en-US" sz="1600" kern="1200" dirty="0"/>
        </a:p>
      </dsp:txBody>
      <dsp:txXfrm>
        <a:off x="1375071" y="2089537"/>
        <a:ext cx="982194" cy="857789"/>
      </dsp:txXfrm>
    </dsp:sp>
    <dsp:sp modelId="{5FB59ABB-6609-3046-8829-1760FF0E7A87}">
      <dsp:nvSpPr>
        <dsp:cNvPr id="0" name=""/>
        <dsp:cNvSpPr/>
      </dsp:nvSpPr>
      <dsp:spPr>
        <a:xfrm>
          <a:off x="2455485" y="2396640"/>
          <a:ext cx="208225" cy="2435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455485" y="2396640"/>
        <a:ext cx="208225" cy="243584"/>
      </dsp:txXfrm>
    </dsp:sp>
    <dsp:sp modelId="{1AE28B95-C739-F74D-85C0-E7BC7BD7F90B}">
      <dsp:nvSpPr>
        <dsp:cNvPr id="0" name=""/>
        <dsp:cNvSpPr/>
      </dsp:nvSpPr>
      <dsp:spPr>
        <a:xfrm>
          <a:off x="2750143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Vaginal Sex</a:t>
          </a:r>
          <a:endParaRPr lang="en-US" sz="1600" kern="1200" dirty="0"/>
        </a:p>
      </dsp:txBody>
      <dsp:txXfrm>
        <a:off x="2750143" y="2089537"/>
        <a:ext cx="982194" cy="857789"/>
      </dsp:txXfrm>
    </dsp:sp>
    <dsp:sp modelId="{19EC148E-2056-6B4A-9B63-94DED072E4EC}">
      <dsp:nvSpPr>
        <dsp:cNvPr id="0" name=""/>
        <dsp:cNvSpPr/>
      </dsp:nvSpPr>
      <dsp:spPr>
        <a:xfrm>
          <a:off x="3830557" y="2396640"/>
          <a:ext cx="208225" cy="2435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830557" y="2396640"/>
        <a:ext cx="208225" cy="243584"/>
      </dsp:txXfrm>
    </dsp:sp>
    <dsp:sp modelId="{0A1C68A9-1AF8-6A4C-8640-5FA1A1F2BA9C}">
      <dsp:nvSpPr>
        <dsp:cNvPr id="0" name=""/>
        <dsp:cNvSpPr/>
      </dsp:nvSpPr>
      <dsp:spPr>
        <a:xfrm>
          <a:off x="4125215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Caressing Infected areas</a:t>
          </a:r>
          <a:endParaRPr lang="en-US" sz="1600" kern="1200" dirty="0"/>
        </a:p>
      </dsp:txBody>
      <dsp:txXfrm>
        <a:off x="4125215" y="2089537"/>
        <a:ext cx="982194" cy="857789"/>
      </dsp:txXfrm>
    </dsp:sp>
    <dsp:sp modelId="{F30CCCA3-2A96-3745-BD65-7FF3B2D78F6A}">
      <dsp:nvSpPr>
        <dsp:cNvPr id="0" name=""/>
        <dsp:cNvSpPr/>
      </dsp:nvSpPr>
      <dsp:spPr>
        <a:xfrm>
          <a:off x="5205628" y="2396640"/>
          <a:ext cx="208225" cy="2435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205628" y="2396640"/>
        <a:ext cx="208225" cy="243584"/>
      </dsp:txXfrm>
    </dsp:sp>
    <dsp:sp modelId="{7ABD509D-1906-264E-9A49-028C6736C8C1}">
      <dsp:nvSpPr>
        <dsp:cNvPr id="0" name=""/>
        <dsp:cNvSpPr/>
      </dsp:nvSpPr>
      <dsp:spPr>
        <a:xfrm>
          <a:off x="5500287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Kissing </a:t>
          </a:r>
          <a:endParaRPr lang="en-US" sz="1600" kern="1200" dirty="0"/>
        </a:p>
      </dsp:txBody>
      <dsp:txXfrm>
        <a:off x="5500287" y="2089537"/>
        <a:ext cx="982194" cy="857789"/>
      </dsp:txXfrm>
    </dsp:sp>
    <dsp:sp modelId="{3E7B1CCF-1F07-EA47-BD43-19168A1DA691}">
      <dsp:nvSpPr>
        <dsp:cNvPr id="0" name=""/>
        <dsp:cNvSpPr/>
      </dsp:nvSpPr>
      <dsp:spPr>
        <a:xfrm>
          <a:off x="6580700" y="2396640"/>
          <a:ext cx="208225" cy="2435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6580700" y="2396640"/>
        <a:ext cx="208225" cy="243584"/>
      </dsp:txXfrm>
    </dsp:sp>
    <dsp:sp modelId="{06930BEF-DFE4-1D47-A9C5-758467CB3AA0}">
      <dsp:nvSpPr>
        <dsp:cNvPr id="0" name=""/>
        <dsp:cNvSpPr/>
      </dsp:nvSpPr>
      <dsp:spPr>
        <a:xfrm>
          <a:off x="6875358" y="2089537"/>
          <a:ext cx="982194" cy="85778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Touching</a:t>
          </a:r>
          <a:endParaRPr lang="en-US" sz="1600" kern="1200" dirty="0"/>
        </a:p>
      </dsp:txBody>
      <dsp:txXfrm>
        <a:off x="6875358" y="2089537"/>
        <a:ext cx="982194" cy="857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74E9-5ED5-C14F-A77A-EDA10CF2EDC6}" type="datetimeFigureOut">
              <a:rPr lang="en-US" smtClean="0"/>
              <a:t>6/7/10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89D2-856E-0647-A626-C98A5CFB94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>
            <a:alphaModFix amt="82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28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What is Herpes Simplex Virus 2 (HSV2)?</a:t>
            </a:r>
            <a:endParaRPr lang="en-US" sz="2400" dirty="0"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2959" y="1814231"/>
            <a:ext cx="6721407" cy="4247317"/>
          </a:xfrm>
          <a:prstGeom prst="rect">
            <a:avLst/>
          </a:prstGeom>
          <a:solidFill>
            <a:schemeClr val="tx1">
              <a:lumMod val="75000"/>
              <a:lumOff val="25000"/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HSV2 belongs to  the herpes family of viruses, some members of this family are: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 lvl="1">
              <a:buFont typeface="Wingdings" charset="2"/>
              <a:buChar char="§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Herpes Simplex 1:  causes cold sores and genital herpes</a:t>
            </a:r>
          </a:p>
          <a:p>
            <a:pPr lvl="1">
              <a:buFont typeface="Wingdings" charset="2"/>
              <a:buChar char="§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Epstein – Barr:  causes Mononucleosis</a:t>
            </a:r>
          </a:p>
          <a:p>
            <a:pPr lvl="1">
              <a:buFont typeface="Wingdings" charset="2"/>
              <a:buChar char="§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Human Cytomegalovirus: various symptoms ranging form general discomfort to swollen lymph glands.</a:t>
            </a:r>
          </a:p>
          <a:p>
            <a:pPr lvl="1">
              <a:buFont typeface="Wingdings" charset="2"/>
              <a:buChar char="§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Chickenpox</a:t>
            </a:r>
          </a:p>
          <a:p>
            <a:pPr lvl="1">
              <a:buFont typeface="Wingdings" charset="2"/>
              <a:buChar char="§"/>
            </a:pPr>
            <a:endParaRPr lang="en-US" b="1" dirty="0" smtClean="0">
              <a:solidFill>
                <a:schemeClr val="bg1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  <a:cs typeface="Arial Rounded MT Bold"/>
              </a:rPr>
              <a:t>HSV2 is more common in women (1 out of 4) than in                         men (1 out of 5)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chemeClr val="bg1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  <a:cs typeface="Arial Rounded MT Bold"/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  <a:cs typeface="Arial Rounded MT Bold"/>
              </a:rPr>
              <a:t> </a:t>
            </a:r>
            <a:r>
              <a:rPr lang="en-US" b="1" dirty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H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as increased 30% in the U.S.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Is twice as likely to infect 20-29 year old adults</a:t>
            </a:r>
            <a:endParaRPr lang="en-US" b="1" dirty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">
              <a:schemeClr val="tx2">
                <a:lumMod val="75000"/>
              </a:schemeClr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28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Beware of Those Cold Sores….</a:t>
            </a:r>
            <a:endParaRPr lang="en-US" sz="2400" dirty="0"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4683" y="2655375"/>
            <a:ext cx="4321494" cy="2954655"/>
          </a:xfrm>
          <a:prstGeom prst="rect">
            <a:avLst/>
          </a:prstGeom>
          <a:solidFill>
            <a:schemeClr val="tx1">
              <a:lumMod val="75000"/>
              <a:lumOff val="25000"/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HSV-1 can cause genital herpes, but it more commonly causes infections of the mouth and lips, so-called “fever blisters.” HSV-1 infection of the genitals can be caused by oral-genital or genital-genital contact with a person who has HSV-1 infection. Genital HSV-1 outbreaks recur less regularly than genital HSV-2 outbreaks.</a:t>
            </a:r>
          </a:p>
          <a:p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CDC Factsheet </a:t>
            </a:r>
            <a:r>
              <a:rPr lang="en-US" sz="12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http://www.cdc.gov/std/herpes/stdfact-herpes.htm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4" descr="400px-Herpes_labial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30" y="832897"/>
            <a:ext cx="3909426" cy="2922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herp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540" y="3981814"/>
            <a:ext cx="3689787" cy="24951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">
              <a:schemeClr val="tx2">
                <a:lumMod val="75000"/>
              </a:schemeClr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28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What are the SYMPTOMS?</a:t>
            </a:r>
            <a:endParaRPr lang="en-US" sz="2400" dirty="0"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04999" y="1410160"/>
            <a:ext cx="4321494" cy="4524316"/>
          </a:xfrm>
          <a:prstGeom prst="rect">
            <a:avLst/>
          </a:prstGeom>
          <a:solidFill>
            <a:schemeClr val="tx1">
              <a:lumMod val="75000"/>
              <a:lumOff val="25000"/>
              <a:alpha val="72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Lesions appear 2-20 days after contact</a:t>
            </a: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Burning sensation in genitals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Flu-like  symptoms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Swollen glands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Blisters: crust over, form a scab, and heal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Pregnant women with HSV2, can transmit herpes to newborn- a potentially fatal infection</a:t>
            </a:r>
          </a:p>
          <a:p>
            <a:pPr>
              <a:buFont typeface="Arial"/>
              <a:buChar char="•"/>
            </a:pPr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 After an outbreak the virus retreats into the nerves and lies dormant.</a:t>
            </a:r>
          </a:p>
          <a:p>
            <a:endParaRPr lang="en-US" b="1" dirty="0" smtClean="0">
              <a:solidFill>
                <a:srgbClr val="FFFFFF"/>
              </a:solidFill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herpes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884" y="1033304"/>
            <a:ext cx="2685428" cy="32441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genital-herpes-men-wome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684" y="4489113"/>
            <a:ext cx="3437477" cy="2241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">
              <a:schemeClr val="tx2">
                <a:lumMod val="75000"/>
              </a:schemeClr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28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Conditions Confused with Herpes</a:t>
            </a:r>
            <a:endParaRPr lang="en-US" sz="2400" dirty="0"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1329324" y="1702934"/>
          <a:ext cx="6837817" cy="4248856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">
              <a:schemeClr val="tx2">
                <a:lumMod val="75000"/>
              </a:schemeClr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28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50800" dist="38100" dir="8100000" algn="bl">
                    <a:srgbClr val="000000">
                      <a:alpha val="43000"/>
                    </a:srgbClr>
                  </a:outerShdw>
                </a:effectLst>
              </a:rPr>
              <a:t>How is Herpes Spread?</a:t>
            </a:r>
            <a:endParaRPr lang="en-US" sz="2400" dirty="0">
              <a:effectLst>
                <a:outerShdw blurRad="50800" dist="38100" dir="8100000" algn="bl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671130" y="1063254"/>
          <a:ext cx="7857553" cy="503686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300</Words>
  <Application>Microsoft Macintosh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USF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Lissa Mangini</dc:creator>
  <cp:lastModifiedBy>Lissa Mangini</cp:lastModifiedBy>
  <cp:revision>1</cp:revision>
  <dcterms:created xsi:type="dcterms:W3CDTF">2010-06-07T19:18:05Z</dcterms:created>
  <dcterms:modified xsi:type="dcterms:W3CDTF">2010-06-07T21:14:30Z</dcterms:modified>
</cp:coreProperties>
</file>